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72" r:id="rId5"/>
  </p:sldMasterIdLst>
  <p:notesMasterIdLst>
    <p:notesMasterId r:id="rId15"/>
  </p:notesMasterIdLst>
  <p:sldIdLst>
    <p:sldId id="472" r:id="rId6"/>
    <p:sldId id="273" r:id="rId7"/>
    <p:sldId id="473" r:id="rId8"/>
    <p:sldId id="474" r:id="rId9"/>
    <p:sldId id="475" r:id="rId10"/>
    <p:sldId id="476" r:id="rId11"/>
    <p:sldId id="477" r:id="rId12"/>
    <p:sldId id="478" r:id="rId13"/>
    <p:sldId id="47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812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D967-EDE0-932B-E993-EBDED0BE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9FD7E-92FE-3B7C-E0EE-D45422FE1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150A-0BA3-0E6E-B72F-FCA8859C6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41380-4645-EA6D-50C5-874B0DEB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D3D2D-7CB6-7D95-91B2-F5697CC0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44EAD-D2B3-3030-EB14-0234F8A6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0349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F316-EA1E-7B6D-83C4-D8142D55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38175-594B-6672-8BC2-F3F7CA8A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EB124-5A5E-0E7F-B99C-5B5FFF6E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F7889-9B4E-0AE9-C502-C447205F9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8C4AC-B890-87C4-BA76-930E9BD6C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125FD-1A1B-F7F9-FB32-C01C3924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26332-ED7B-FEA0-81CB-C447AD6A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DCDC1-4E51-667A-1884-9EC6EDD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22219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90D0-B879-2A92-4B55-B0E209FA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4F96E-920B-4003-DFF4-BD964CCC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AA8BC-8C1F-E855-5B65-658A2C79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F6DEC-06E9-63C5-D441-51D59CBE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86432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F7A8D-3B79-7A1E-8B29-62FDFB83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0AA98-CCBC-5787-A51E-3AEC36C0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322B5-3FE4-C6DA-79F5-30D17D57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2545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4581-7015-BD9B-A244-DC4F8B2D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C9F7-7584-6918-200A-80D008CF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B7F8A-153C-13DB-F8A3-9E514DCF2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90907-BC29-316D-D5DE-AC45C47C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D909-F7A2-BE34-188C-8DF208DE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710E8-C091-4FC3-6F35-4B2ADC38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19516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FE21-FD34-04D9-3D03-67C727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02033-B2EC-723D-8924-DE8C30994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21CD-1197-FE63-8806-6DE2A45C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0665D-2668-1C85-AD75-D98E8CB8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2E58A-E26E-8BDE-98C9-5D0E41C7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82E4C-5946-F9D9-2DA8-BAC0B094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62657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90AC-1146-98A1-E4CF-1C2B3F75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982ED-7FE9-AC52-093C-7B2E99C88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CE60E-84F3-CE70-6D5F-54F631A2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65A6-70A4-9E43-8A23-A88E865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3208-3D67-2F46-8783-55EC715B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5806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374A-8D04-35DF-39DC-1E12657C6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6B697-EE32-C583-676A-60C880DE1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4699-DEEE-C7BF-D7A1-268C4CE3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81C3-89ED-66EE-9962-9B733FB7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249C5-AE6B-2F7D-BAB0-E76F3EAA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40811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II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5620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6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8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146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10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2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65462" y="4839383"/>
            <a:ext cx="208390" cy="206467"/>
          </a:xfrm>
        </p:spPr>
        <p:txBody>
          <a:bodyPr/>
          <a:lstStyle/>
          <a:p>
            <a:fld id="{E2AD221E-9E0B-2746-941C-B6B95C24C4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191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cap="all">
                <a:solidFill>
                  <a:srgbClr val="E46C0A"/>
                </a:solidFill>
                <a:latin typeface="ITC Franklin Gothic Std Demi Condensed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06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F909-B31C-54E0-C158-FDEF848A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786C6-6DBC-47F2-99FF-3A3421B3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8667-EDD8-BF50-3F6E-9E0A52C6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218A8-DAA1-F139-94FD-9E1D01E5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14DE-4DC6-B5E9-4692-0173CCF5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7425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7B06-F310-0AA0-25AE-4CEE8C55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E0A2-674D-7E93-5308-8321F9E6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726B-525A-C342-C92E-E6F6AA77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6487-482D-5541-AC6F-A0947AD3468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C0C3D-6974-A6C3-E752-E7E6587D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47175-A957-4AD7-85CC-28C7C164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1A8E-AE44-9942-AF68-1B1D9DFDB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2F99-23CA-F22A-4E6B-4AEA845E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6706A-9C0A-EDB8-07B2-247060C12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F5C7-E557-A75F-BB64-94505BCC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4BD8-AF75-24F4-07C4-38486B3C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0A023-42B2-DA56-7010-B399AEFD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0980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9B608-7865-4BED-0FBE-FA962793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FA40F-0E44-3AF5-7D5F-E810E9E9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D39-4689-D87A-AB26-A9BF00E7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195B-EC46-4778-A4C4-C12A84948D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E4AC-FD75-D8C1-2117-B6AF9CB00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E34B-BEF8-AFFE-4F29-760E477F2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36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2204C0-74E3-5D68-1D89-E9ACBF5C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/>
              <a:t>Your ONR Support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F0B95D-DA59-1373-8AE1-4EFFAEC5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345" y="1211350"/>
            <a:ext cx="4486358" cy="3393725"/>
          </a:xfrm>
        </p:spPr>
        <p:txBody>
          <a:bodyPr wrap="square" anchor="t">
            <a:normAutofit/>
          </a:bodyPr>
          <a:lstStyle/>
          <a:p>
            <a:pPr marL="139700" indent="0">
              <a:spcAft>
                <a:spcPts val="600"/>
              </a:spcAft>
              <a:buNone/>
            </a:pPr>
            <a:r>
              <a:rPr lang="en-US" dirty="0"/>
              <a:t>Post-Award		                     Pre-Award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BC8FB9-8BA5-3988-77FE-730D243463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Ashley McFadden – Pre-award</a:t>
            </a:r>
          </a:p>
          <a:p>
            <a:pPr>
              <a:spcAft>
                <a:spcPts val="600"/>
              </a:spcAft>
            </a:pPr>
            <a:r>
              <a:rPr lang="en-US" dirty="0"/>
              <a:t>Stephanie Baca – Post-award</a:t>
            </a:r>
          </a:p>
          <a:p>
            <a:pPr>
              <a:spcAft>
                <a:spcPts val="600"/>
              </a:spcAft>
            </a:pPr>
            <a:r>
              <a:rPr lang="en-US" dirty="0"/>
              <a:t>Souad Benloukil – Clinical Research Coordinator</a:t>
            </a:r>
          </a:p>
          <a:p>
            <a:pPr>
              <a:spcAft>
                <a:spcPts val="600"/>
              </a:spcAft>
            </a:pPr>
            <a:r>
              <a:rPr lang="en-US" dirty="0"/>
              <a:t>Program Coordinator/Admin Assistant – </a:t>
            </a:r>
            <a:r>
              <a:rPr lang="en-US" dirty="0" err="1"/>
              <a:t>Niranga</a:t>
            </a:r>
            <a:r>
              <a:rPr lang="en-US" dirty="0"/>
              <a:t> </a:t>
            </a:r>
            <a:r>
              <a:rPr lang="en-US" dirty="0" err="1"/>
              <a:t>Subasinghe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Contact us at: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dirty="0"/>
              <a:t> nurs-ONR@virginia.edu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D65141-1CDB-CF32-617C-5E9C7948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50" y="1537138"/>
            <a:ext cx="3766891" cy="31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096-058A-43DA-97BB-EC3C97C2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5" y="648118"/>
            <a:ext cx="8296800" cy="3702817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What’s New?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1. Huron – AKA </a:t>
            </a:r>
            <a:r>
              <a:rPr lang="en-US" sz="4000" dirty="0" err="1"/>
              <a:t>ResearchUVA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    Powered by Huron (RUVA PBH)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Workday Financials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9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BC7CD-0CF4-1DC6-03F8-304AE5B0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Huron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801D7-F94D-E847-0FC1-6EE4F0AA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r>
              <a:rPr lang="en-US" dirty="0"/>
              <a:t>RUVA PBH is the new system used to submit proposals and post award actions that require OSP and/or sponsor approval as well as non-funded agreements (NFAs).  </a:t>
            </a:r>
          </a:p>
          <a:p>
            <a:r>
              <a:rPr lang="en-US" dirty="0"/>
              <a:t>PIs can use Huron to track their own proposals and awards as well as some limited reports or forms (NIH Other Support).</a:t>
            </a:r>
          </a:p>
          <a:p>
            <a:r>
              <a:rPr lang="en-US" dirty="0"/>
              <a:t>Huron will be the main conduit of communication between the Schools and OSP.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A4F2F7-31EB-E71B-AA4C-B36C8C5C0B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1434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CFCF6D-4EA7-6593-F6FF-338230D1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51966"/>
            <a:ext cx="8178799" cy="36395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38E29A-F4ED-9741-8697-A3C5D678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08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Funding Proposals in Huron -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2F67-F7E1-88B8-244E-C14EE9D21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399"/>
            <a:ext cx="7886700" cy="29563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9C6B-03E1-84FD-3012-DFC26BB0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Reporting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21883-7766-CE6B-14BD-69389AF75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096" y="1145628"/>
            <a:ext cx="6884275" cy="3673365"/>
          </a:xfrm>
        </p:spPr>
      </p:pic>
    </p:spTree>
    <p:extLst>
      <p:ext uri="{BB962C8B-B14F-4D97-AF65-F5344CB8AC3E}">
        <p14:creationId xmlns:p14="http://schemas.microsoft.com/office/powerpoint/2010/main" val="384430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50601-430F-ABC6-3C30-90865439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WorkDay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It’s all about access!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4EFF-14E7-C756-770A-4FA85396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r>
              <a:rPr lang="en-US" dirty="0"/>
              <a:t>You must request “Finance Reporting Reviewer” role in WD in order to see your grant balances and expenditure details</a:t>
            </a:r>
          </a:p>
          <a:p>
            <a:r>
              <a:rPr lang="en-US" dirty="0"/>
              <a:t>This does not replace your ONR support, we’re here for you!</a:t>
            </a:r>
          </a:p>
          <a:p>
            <a:r>
              <a:rPr lang="en-US" dirty="0"/>
              <a:t>We will offer brown bag sessions to go over WD grant reports and how to access as well as understand them</a:t>
            </a:r>
          </a:p>
        </p:txBody>
      </p:sp>
    </p:spTree>
    <p:extLst>
      <p:ext uri="{BB962C8B-B14F-4D97-AF65-F5344CB8AC3E}">
        <p14:creationId xmlns:p14="http://schemas.microsoft.com/office/powerpoint/2010/main" val="77470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BBDE6-4918-11F9-A8D3-806C753D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6" y="0"/>
            <a:ext cx="81031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4628D-F206-C05A-66D8-DA597B68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6" y="0"/>
            <a:ext cx="81031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602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032DD5EBC1D4E9CE6E5AF8542CD3E" ma:contentTypeVersion="15" ma:contentTypeDescription="Create a new document." ma:contentTypeScope="" ma:versionID="4215fc3c7d47e586172648ec5b9a7a41">
  <xsd:schema xmlns:xsd="http://www.w3.org/2001/XMLSchema" xmlns:xs="http://www.w3.org/2001/XMLSchema" xmlns:p="http://schemas.microsoft.com/office/2006/metadata/properties" xmlns:ns2="a37f1361-257a-42de-95f7-6c9547c6244b" xmlns:ns3="ea8b90fa-0b83-422f-b1cc-05094b76553d" targetNamespace="http://schemas.microsoft.com/office/2006/metadata/properties" ma:root="true" ma:fieldsID="1c9fac148585c8c9dbb8179ede7da0c5" ns2:_="" ns3:_="">
    <xsd:import namespace="a37f1361-257a-42de-95f7-6c9547c6244b"/>
    <xsd:import namespace="ea8b90fa-0b83-422f-b1cc-05094b7655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f1361-257a-42de-95f7-6c9547c62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90fa-0b83-422f-b1cc-05094b76553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7f1361-257a-42de-95f7-6c9547c6244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3D78B-DAC3-47CA-8C70-D54ABB236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7f1361-257a-42de-95f7-6c9547c6244b"/>
    <ds:schemaRef ds:uri="ea8b90fa-0b83-422f-b1cc-05094b765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CB264-3153-4A58-89EC-E1BAE3668730}">
  <ds:schemaRefs>
    <ds:schemaRef ds:uri="http://schemas.microsoft.com/office/2006/metadata/properties"/>
    <ds:schemaRef ds:uri="http://schemas.microsoft.com/office/infopath/2007/PartnerControls"/>
    <ds:schemaRef ds:uri="a37f1361-257a-42de-95f7-6c9547c6244b"/>
  </ds:schemaRefs>
</ds:datastoreItem>
</file>

<file path=customXml/itemProps3.xml><?xml version="1.0" encoding="utf-8"?>
<ds:datastoreItem xmlns:ds="http://schemas.openxmlformats.org/officeDocument/2006/customXml" ds:itemID="{F0A2196A-9B1A-414E-AF8F-3EFFBE08F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213</Words>
  <Application>Microsoft Office PowerPoint</Application>
  <PresentationFormat>On-screen Show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ITC Franklin Gothic Std Demi Condensed</vt:lpstr>
      <vt:lpstr>Raleway</vt:lpstr>
      <vt:lpstr>Calibri Light</vt:lpstr>
      <vt:lpstr>Arial</vt:lpstr>
      <vt:lpstr>Lato</vt:lpstr>
      <vt:lpstr>Swiss</vt:lpstr>
      <vt:lpstr>Office Theme</vt:lpstr>
      <vt:lpstr>Your ONR Support</vt:lpstr>
      <vt:lpstr>   What’s New?  1. Huron – AKA ResearchUVA      Powered by Huron (RUVA PBH)  2. Workday Financials    </vt:lpstr>
      <vt:lpstr>Huron</vt:lpstr>
      <vt:lpstr>PowerPoint Presentation</vt:lpstr>
      <vt:lpstr>Funding Proposals in Huron - Workflow</vt:lpstr>
      <vt:lpstr>Reporting Functions</vt:lpstr>
      <vt:lpstr>WorkDay It’s all about access!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Proposal Updates</dc:title>
  <dc:creator>Jeanne Alhusen</dc:creator>
  <cp:lastModifiedBy>Benloukil, Souad (sb2jx)</cp:lastModifiedBy>
  <cp:revision>32</cp:revision>
  <dcterms:modified xsi:type="dcterms:W3CDTF">2023-12-18T18:29:17Z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0x010100939032DD5EBC1D4E9CE6E5AF8542CD3E</vt:lpwstr>
  </property>
</Properties>
</file>